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4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  <p:sldId id="3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132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3.wdp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1.png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5.wmf"/><Relationship Id="rId5" Type="http://schemas.openxmlformats.org/officeDocument/2006/relationships/audio" Target="../media/audio2.wav"/><Relationship Id="rId15" Type="http://schemas.openxmlformats.org/officeDocument/2006/relationships/image" Target="../media/image40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9.png"/><Relationship Id="rId22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9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20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9.pn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9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30.jpg"/><Relationship Id="rId4" Type="http://schemas.openxmlformats.org/officeDocument/2006/relationships/slide" Target="slide10.xml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39071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Hạnh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3712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 GIA LÂM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TRƯỜNG THCS CỔ BI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1, 2, 3, 4,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SBT.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227D9C-5DD9-45F9-B800-91CDA7D749FC}"/>
              </a:ext>
            </a:extLst>
          </p:cNvPr>
          <p:cNvCxnSpPr>
            <a:cxnSpLocks/>
          </p:cNvCxnSpPr>
          <p:nvPr/>
        </p:nvCxnSpPr>
        <p:spPr>
          <a:xfrm>
            <a:off x="6682216" y="1278008"/>
            <a:ext cx="71259" cy="3241473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1345632" y="76666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5347848" y="-41643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45721" y="834580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419AE09-BBD6-4540-BDCA-6560F194448D}"/>
              </a:ext>
            </a:extLst>
          </p:cNvPr>
          <p:cNvSpPr/>
          <p:nvPr/>
        </p:nvSpPr>
        <p:spPr>
          <a:xfrm>
            <a:off x="51997" y="1727866"/>
            <a:ext cx="4712655" cy="17057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tùy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-3623" y="3863158"/>
            <a:ext cx="4768276" cy="17057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{ },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“;”.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942369" y="1037758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12AA31B-D842-49A0-A449-FA42ACD8AC4A}"/>
              </a:ext>
            </a:extLst>
          </p:cNvPr>
          <p:cNvSpPr/>
          <p:nvPr/>
        </p:nvSpPr>
        <p:spPr>
          <a:xfrm>
            <a:off x="3689730" y="819720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9870CF-AEDB-4544-8CCE-096B12C009D6}"/>
              </a:ext>
            </a:extLst>
          </p:cNvPr>
          <p:cNvSpPr/>
          <p:nvPr/>
        </p:nvSpPr>
        <p:spPr>
          <a:xfrm>
            <a:off x="5156233" y="3509110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206AF5-2877-4194-85C4-358D915ECFE7}"/>
              </a:ext>
            </a:extLst>
          </p:cNvPr>
          <p:cNvCxnSpPr>
            <a:cxnSpLocks/>
          </p:cNvCxnSpPr>
          <p:nvPr/>
        </p:nvCxnSpPr>
        <p:spPr>
          <a:xfrm flipH="1">
            <a:off x="4667416" y="1246429"/>
            <a:ext cx="1574621" cy="2735646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708360B-D2AA-437F-9179-DB2DFF89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58" y="2026169"/>
            <a:ext cx="5162576" cy="2066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84C3F-4B81-45D0-A270-2D5D826E7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715" y="4484790"/>
            <a:ext cx="6291864" cy="2412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208CC8-C9E6-4D67-B859-85DE1D2D7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185" y="993147"/>
            <a:ext cx="627942" cy="749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5982ED-6475-4FD0-BB0C-6921773AC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132" y="2247714"/>
            <a:ext cx="627942" cy="8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93661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402470" y="19581"/>
            <a:ext cx="5296262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2. 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6223616" y="4408769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616" y="4408769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95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2234801" y="4356420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801" y="4356420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947" t="-24286" r="-105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6128902" y="5130825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902" y="5130825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2191368" y="5136058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368" y="5136058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 hợp                                                      .         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3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6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     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10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413303" y="320834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303" y="320834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1027</TotalTime>
  <Words>1497</Words>
  <Application>Microsoft Office PowerPoint</Application>
  <PresentationFormat>Widescreen</PresentationFormat>
  <Paragraphs>168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Rockwell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hanh nguyen</cp:lastModifiedBy>
  <cp:revision>18</cp:revision>
  <dcterms:created xsi:type="dcterms:W3CDTF">2021-06-07T13:44:30Z</dcterms:created>
  <dcterms:modified xsi:type="dcterms:W3CDTF">2022-09-07T14:15:42Z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